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gi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8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8572" y="3411472"/>
            <a:ext cx="12026205" cy="28342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1430" y="9673810"/>
            <a:ext cx="179084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1426" y="5799984"/>
            <a:ext cx="2591021" cy="10399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8997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520" y="302897"/>
            <a:ext cx="2841834" cy="7135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137" y="782424"/>
            <a:ext cx="2780070" cy="41694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C87F133-89A5-4E83-B985-A3D17F805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92186"/>
              </p:ext>
            </p:extLst>
          </p:nvPr>
        </p:nvGraphicFramePr>
        <p:xfrm>
          <a:off x="3590364" y="1007658"/>
          <a:ext cx="12945036" cy="8326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59">
                  <a:extLst>
                    <a:ext uri="{9D8B030D-6E8A-4147-A177-3AD203B41FA5}">
                      <a16:colId xmlns:a16="http://schemas.microsoft.com/office/drawing/2014/main" val="1793215899"/>
                    </a:ext>
                  </a:extLst>
                </a:gridCol>
                <a:gridCol w="3236259">
                  <a:extLst>
                    <a:ext uri="{9D8B030D-6E8A-4147-A177-3AD203B41FA5}">
                      <a16:colId xmlns:a16="http://schemas.microsoft.com/office/drawing/2014/main" val="1081363449"/>
                    </a:ext>
                  </a:extLst>
                </a:gridCol>
                <a:gridCol w="3236259">
                  <a:extLst>
                    <a:ext uri="{9D8B030D-6E8A-4147-A177-3AD203B41FA5}">
                      <a16:colId xmlns:a16="http://schemas.microsoft.com/office/drawing/2014/main" val="3584026379"/>
                    </a:ext>
                  </a:extLst>
                </a:gridCol>
                <a:gridCol w="3236259">
                  <a:extLst>
                    <a:ext uri="{9D8B030D-6E8A-4147-A177-3AD203B41FA5}">
                      <a16:colId xmlns:a16="http://schemas.microsoft.com/office/drawing/2014/main" val="3334225609"/>
                    </a:ext>
                  </a:extLst>
                </a:gridCol>
              </a:tblGrid>
              <a:tr h="621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회사명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기술명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927424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픽사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애니메이션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Dynamic Deformables : Implementation and Production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사물의 움직임을 조정하는 동적 변형 시뮬레이션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29732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드림웍스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애니메이션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1" i="0" kern="120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Predictable and Targeted Softening of the Shadow Terminator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그림자에 쉐이더를 적용해 부드럽게 만드는 기술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605378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라이엇 게임즈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게임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인공지능 대전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인공지능 봇을 만들어 사람을 상대하는 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ai</a:t>
                      </a:r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대전 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486526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블리자드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게임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deepmind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머신 러닝을 이용한 스타크래프트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 </a:t>
                      </a:r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755408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네이버 클로바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머신러닝</a:t>
                      </a:r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통계적 분석</a:t>
                      </a:r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신호 처리 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재생 패턴 분석 및 키워드 관계 분석을 통한 음악 추천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236872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카카오 브레인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교통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매칭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택시 기사와 손님의 선호 지역 파악 후 매칭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080560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삼성 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SDS</a:t>
                      </a:r>
                      <a:endParaRPr lang="ko-KR" altLang="en-US" sz="12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음성 비서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브리티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고객이 요청하는 업무 수행하는 비서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12963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아마존 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AWS</a:t>
                      </a:r>
                      <a:endParaRPr lang="ko-KR" altLang="en-US" sz="12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Amazon Translate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실시간 번역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28496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이미지 센서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비전 센서 </a:t>
                      </a:r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IMX500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전송 속도 향상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소비전력 감소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159926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다음 카카오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딥러닝 모델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제주어 기계번역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TTS </a:t>
                      </a:r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400202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테슬라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이미지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DAL.E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텍스트에서 이미지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88252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SKT</a:t>
                      </a:r>
                      <a:endParaRPr lang="ko-KR" altLang="en-US" sz="12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통신보안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5G, AI, </a:t>
                      </a:r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빅데이터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융합보안</a:t>
                      </a:r>
                      <a:r>
                        <a:rPr lang="en-US" altLang="ko-KR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양자암호통신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673918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네이버 랩스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자율주행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딥러닝</a:t>
                      </a:r>
                      <a:r>
                        <a:rPr lang="en-US" altLang="ko-KR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비전기술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서울시 전역 도로정보 추출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01930"/>
                  </a:ext>
                </a:extLst>
              </a:tr>
              <a:tr h="452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디즈니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스토리텔링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빅데이터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인터넷의 서사 분석으로 스토리 선별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047297"/>
                  </a:ext>
                </a:extLst>
              </a:tr>
              <a:tr h="583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디즈니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애니메이션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100" b="1" i="0" kern="1200">
                          <a:solidFill>
                            <a:schemeClr val="dk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A deep learning approach for generalized speech Animation</a:t>
                      </a:r>
                      <a:endParaRPr lang="ko-KR" altLang="en-US" sz="1100" b="1" i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입력 음성과 동기화되는 애니메이션 자동 생성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935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584C9C9-5C25-4484-A919-A7274EC01779}"/>
              </a:ext>
            </a:extLst>
          </p:cNvPr>
          <p:cNvSpPr/>
          <p:nvPr/>
        </p:nvSpPr>
        <p:spPr>
          <a:xfrm>
            <a:off x="3606929" y="8717626"/>
            <a:ext cx="12945035" cy="611903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9834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285" y="192239"/>
            <a:ext cx="5766969" cy="1850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1205" y="5863189"/>
            <a:ext cx="17243303" cy="3566080"/>
            <a:chOff x="521205" y="5863189"/>
            <a:chExt cx="17243303" cy="35660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05" y="5863189"/>
              <a:ext cx="17243303" cy="356608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068" y="3358544"/>
            <a:ext cx="4257417" cy="1897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0934" y="3358544"/>
            <a:ext cx="4432346" cy="2049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334" y="3358544"/>
            <a:ext cx="4589193" cy="2049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90532" cy="251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2532" y="5051982"/>
            <a:ext cx="1731384" cy="1639683"/>
            <a:chOff x="1782532" y="5051982"/>
            <a:chExt cx="1731384" cy="1639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532" y="5051982"/>
              <a:ext cx="1731384" cy="1639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2532" y="7303570"/>
            <a:ext cx="1731384" cy="1639683"/>
            <a:chOff x="1782532" y="7303570"/>
            <a:chExt cx="1731384" cy="1639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2532" y="7303570"/>
              <a:ext cx="1731384" cy="1639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997" y="1252940"/>
            <a:ext cx="2868269" cy="10742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4437" y="2493951"/>
            <a:ext cx="6272351" cy="825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2520" y="4983415"/>
            <a:ext cx="4107622" cy="4799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601" y="5636734"/>
            <a:ext cx="4198295" cy="11885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2253" y="7234996"/>
            <a:ext cx="3185781" cy="479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11840" y="7888329"/>
            <a:ext cx="4277328" cy="660301"/>
          </a:xfrm>
          <a:prstGeom prst="rect">
            <a:avLst/>
          </a:prstGeom>
        </p:spPr>
      </p:pic>
      <p:pic>
        <p:nvPicPr>
          <p:cNvPr id="15" name="Picture 2" descr="gif ' frozen anna x hans kathspierce •">
            <a:extLst>
              <a:ext uri="{FF2B5EF4-FFF2-40B4-BE49-F238E27FC236}">
                <a16:creationId xmlns:a16="http://schemas.microsoft.com/office/drawing/2014/main" id="{3ABDFE6C-FD25-456D-86EB-5AADD31567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991466"/>
            <a:ext cx="6056243" cy="49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90393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3438820" cy="1850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8344" y="3345496"/>
            <a:ext cx="2895655" cy="4799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8312" y="3998820"/>
            <a:ext cx="4897198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76640" y="959047"/>
            <a:ext cx="6171429" cy="3476152"/>
            <a:chOff x="9976640" y="959047"/>
            <a:chExt cx="6171429" cy="3476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6640" y="959047"/>
              <a:ext cx="6171429" cy="3476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6640" y="5222916"/>
            <a:ext cx="6171429" cy="3357257"/>
            <a:chOff x="9976640" y="5222916"/>
            <a:chExt cx="6171429" cy="3357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6640" y="5222916"/>
              <a:ext cx="6171429" cy="33572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011" y="4944727"/>
            <a:ext cx="3751365" cy="4799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9531" y="5598048"/>
            <a:ext cx="4840717" cy="11885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9944" y="7122068"/>
            <a:ext cx="4353216" cy="4799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8921" y="7775392"/>
            <a:ext cx="5197889" cy="1188542"/>
          </a:xfrm>
          <a:prstGeom prst="rect">
            <a:avLst/>
          </a:prstGeom>
        </p:spPr>
      </p:pic>
      <p:pic>
        <p:nvPicPr>
          <p:cNvPr id="16" name="Picture 2" descr="해연갤 - 대놓고 '안티 디즈니'를 외쳤던 영화 시리즈">
            <a:extLst>
              <a:ext uri="{FF2B5EF4-FFF2-40B4-BE49-F238E27FC236}">
                <a16:creationId xmlns:a16="http://schemas.microsoft.com/office/drawing/2014/main" id="{A6922889-457F-4E52-BBE1-E9E7126B79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640" y="944138"/>
            <a:ext cx="6171429" cy="34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hawshankredemption GIFs - Get the best GIF on GIPHY">
            <a:extLst>
              <a:ext uri="{FF2B5EF4-FFF2-40B4-BE49-F238E27FC236}">
                <a16:creationId xmlns:a16="http://schemas.microsoft.com/office/drawing/2014/main" id="{B9D12BFC-A9D6-4BF3-BCF6-D6B4CF9F64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823" y="5234512"/>
            <a:ext cx="6201246" cy="33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90113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2850362" cy="1074257"/>
          </a:xfrm>
          <a:prstGeom prst="rect">
            <a:avLst/>
          </a:prstGeom>
        </p:spPr>
      </p:pic>
      <p:pic>
        <p:nvPicPr>
          <p:cNvPr id="10" name="Picture 2" descr="List of official business registers - Wikipedia">
            <a:extLst>
              <a:ext uri="{FF2B5EF4-FFF2-40B4-BE49-F238E27FC236}">
                <a16:creationId xmlns:a16="http://schemas.microsoft.com/office/drawing/2014/main" id="{A360DF2E-FB7E-4ACE-9EFB-17B83F7D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2253157"/>
            <a:ext cx="17145000" cy="67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46701B39-42A9-434C-B82B-0D98477643C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7535" y="620640"/>
            <a:ext cx="847619" cy="476190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444350E5-A02F-44A2-A5D8-EC52EB9BD24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5800" y="1136920"/>
            <a:ext cx="2009524" cy="1647619"/>
          </a:xfrm>
          <a:prstGeom prst="rect">
            <a:avLst/>
          </a:prstGeom>
        </p:spPr>
      </p:pic>
      <p:pic>
        <p:nvPicPr>
          <p:cNvPr id="13" name="Object 5">
            <a:extLst>
              <a:ext uri="{FF2B5EF4-FFF2-40B4-BE49-F238E27FC236}">
                <a16:creationId xmlns:a16="http://schemas.microsoft.com/office/drawing/2014/main" id="{D03C0292-F63A-4ADD-BBEB-7AD6BF9676B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2000" y="992755"/>
            <a:ext cx="847619" cy="476190"/>
          </a:xfrm>
          <a:prstGeom prst="rect">
            <a:avLst/>
          </a:prstGeom>
        </p:spPr>
      </p:pic>
      <p:pic>
        <p:nvPicPr>
          <p:cNvPr id="14" name="Object 6">
            <a:extLst>
              <a:ext uri="{FF2B5EF4-FFF2-40B4-BE49-F238E27FC236}">
                <a16:creationId xmlns:a16="http://schemas.microsoft.com/office/drawing/2014/main" id="{377EF5E9-4BC0-4CD8-9F66-62C85EA05DF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2000" y="1393022"/>
            <a:ext cx="4780952" cy="1180952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8D3E4FF8-11C8-4473-BB6C-7614D5C7752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39618" y="3971291"/>
            <a:ext cx="866667" cy="476190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13440546-D6B3-4217-8702-796E1EC23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35400" y="4447481"/>
            <a:ext cx="1571429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5225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210" y="1843848"/>
            <a:ext cx="3636734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9446" y="9077283"/>
            <a:ext cx="14005444" cy="42555"/>
            <a:chOff x="1509446" y="9077283"/>
            <a:chExt cx="14005444" cy="4255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446" y="9077283"/>
              <a:ext cx="14005444" cy="4255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68477" y="9184925"/>
            <a:ext cx="1089832" cy="3657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9334" y="4784487"/>
            <a:ext cx="1442707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1160" y="4338786"/>
            <a:ext cx="535606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2095" y="4688614"/>
            <a:ext cx="1882696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38285" y="4338786"/>
            <a:ext cx="732934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46741" y="6631570"/>
            <a:ext cx="4931500" cy="23409"/>
            <a:chOff x="3246741" y="6631570"/>
            <a:chExt cx="4931500" cy="234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246741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1237" y="6631570"/>
            <a:ext cx="4931500" cy="23409"/>
            <a:chOff x="5911237" y="6631570"/>
            <a:chExt cx="4931500" cy="234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911237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0229" y="6631570"/>
            <a:ext cx="4931500" cy="23409"/>
            <a:chOff x="11240229" y="6631570"/>
            <a:chExt cx="4931500" cy="23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240229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5733" y="6631570"/>
            <a:ext cx="4931500" cy="23409"/>
            <a:chOff x="8575733" y="6631570"/>
            <a:chExt cx="4931500" cy="23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575733" y="6631570"/>
              <a:ext cx="4931500" cy="23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930" y="6631570"/>
            <a:ext cx="4931500" cy="23409"/>
            <a:chOff x="565930" y="6631570"/>
            <a:chExt cx="4931500" cy="234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65930" y="6631570"/>
              <a:ext cx="4931500" cy="234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55458" y="9169267"/>
            <a:ext cx="1091762" cy="3657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2095" y="6337915"/>
            <a:ext cx="993575" cy="4114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38285" y="5988087"/>
            <a:ext cx="1293682" cy="457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42095" y="7847624"/>
            <a:ext cx="1442707" cy="7428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38285" y="7497795"/>
            <a:ext cx="1431582" cy="457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6029" y="9184925"/>
            <a:ext cx="1089832" cy="3657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80534" y="9184925"/>
            <a:ext cx="1086277" cy="3657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79289" y="6380454"/>
            <a:ext cx="538958" cy="41141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89924" y="5934759"/>
            <a:ext cx="1136478" cy="4571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36477" y="4688610"/>
            <a:ext cx="1395165" cy="41141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32668" y="4338782"/>
            <a:ext cx="870834" cy="45713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36477" y="6337915"/>
            <a:ext cx="1844982" cy="7428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32668" y="5988087"/>
            <a:ext cx="1431582" cy="4571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36477" y="7847620"/>
            <a:ext cx="1633788" cy="7428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32668" y="7497791"/>
            <a:ext cx="1431582" cy="4571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08125" y="4688610"/>
            <a:ext cx="1442935" cy="6361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04544" y="4338782"/>
            <a:ext cx="732933" cy="4571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08125" y="6337915"/>
            <a:ext cx="1442935" cy="67426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104544" y="5988087"/>
            <a:ext cx="1293681" cy="4571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108353" y="7847620"/>
            <a:ext cx="1633788" cy="9714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104544" y="7497791"/>
            <a:ext cx="1431582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77590" y="1548216"/>
            <a:ext cx="6171429" cy="3273929"/>
            <a:chOff x="5077590" y="1548216"/>
            <a:chExt cx="6171429" cy="32739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500000">
              <a:off x="5077590" y="1548216"/>
              <a:ext cx="6171429" cy="32739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1740000">
            <a:off x="7273455" y="2071009"/>
            <a:ext cx="3042971" cy="1092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44177"/>
            <a:ext cx="18285714" cy="12206279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7621" y="4082640"/>
            <a:ext cx="8626596" cy="2162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2374" y="6476875"/>
            <a:ext cx="3663675" cy="1426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183</Words>
  <Application>Microsoft Office PowerPoint</Application>
  <PresentationFormat>사용자 지정</PresentationFormat>
  <Paragraphs>64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나눔고딕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이태원</cp:lastModifiedBy>
  <cp:revision>5</cp:revision>
  <dcterms:created xsi:type="dcterms:W3CDTF">2021-04-14T04:45:54Z</dcterms:created>
  <dcterms:modified xsi:type="dcterms:W3CDTF">2021-05-18T02:25:53Z</dcterms:modified>
</cp:coreProperties>
</file>